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Work Sans" pitchFamily="2" charset="77"/>
      <p:regular r:id="rId3"/>
      <p:bold r:id="rId4"/>
      <p:italic r:id="rId5"/>
      <p:boldItalic r:id="rId6"/>
    </p:embeddedFont>
    <p:embeddedFont>
      <p:font typeface="Work Sans Bold" pitchFamily="2" charset="77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664" autoAdjust="0"/>
  </p:normalViewPr>
  <p:slideViewPr>
    <p:cSldViewPr>
      <p:cViewPr varScale="1">
        <p:scale>
          <a:sx n="67" d="100"/>
          <a:sy n="67" d="100"/>
        </p:scale>
        <p:origin x="22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47B">
                <a:alpha val="100000"/>
              </a:srgbClr>
            </a:gs>
            <a:gs pos="50000">
              <a:srgbClr val="1A1A1A">
                <a:alpha val="100000"/>
              </a:srgbClr>
            </a:gs>
            <a:gs pos="100000">
              <a:srgbClr val="00747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955891" y="746249"/>
            <a:ext cx="9687563" cy="9937501"/>
            <a:chOff x="0" y="0"/>
            <a:chExt cx="10913199" cy="11194758"/>
          </a:xfrm>
        </p:grpSpPr>
        <p:sp>
          <p:nvSpPr>
            <p:cNvPr id="3" name="Freeform 3"/>
            <p:cNvSpPr/>
            <p:nvPr/>
          </p:nvSpPr>
          <p:spPr>
            <a:xfrm>
              <a:off x="63500" y="1527302"/>
              <a:ext cx="10271633" cy="9603994"/>
            </a:xfrm>
            <a:custGeom>
              <a:avLst/>
              <a:gdLst/>
              <a:ahLst/>
              <a:cxnLst/>
              <a:rect l="l" t="t" r="r" b="b"/>
              <a:pathLst>
                <a:path w="10271633" h="9603994">
                  <a:moveTo>
                    <a:pt x="3536442" y="9394825"/>
                  </a:moveTo>
                  <a:cubicBezTo>
                    <a:pt x="2933319" y="9167495"/>
                    <a:pt x="2443353" y="8598535"/>
                    <a:pt x="2037461" y="7658227"/>
                  </a:cubicBezTo>
                  <a:lnTo>
                    <a:pt x="2044446" y="7655179"/>
                  </a:lnTo>
                  <a:lnTo>
                    <a:pt x="2037461" y="7658227"/>
                  </a:lnTo>
                  <a:cubicBezTo>
                    <a:pt x="1804416" y="7118350"/>
                    <a:pt x="1457706" y="6619495"/>
                    <a:pt x="1122045" y="6136386"/>
                  </a:cubicBezTo>
                  <a:lnTo>
                    <a:pt x="1128268" y="6132068"/>
                  </a:lnTo>
                  <a:lnTo>
                    <a:pt x="1122045" y="6136386"/>
                  </a:lnTo>
                  <a:cubicBezTo>
                    <a:pt x="546989" y="5309108"/>
                    <a:pt x="0" y="4523105"/>
                    <a:pt x="219456" y="3736594"/>
                  </a:cubicBezTo>
                  <a:lnTo>
                    <a:pt x="226822" y="3738626"/>
                  </a:lnTo>
                  <a:lnTo>
                    <a:pt x="219456" y="3736594"/>
                  </a:lnTo>
                  <a:cubicBezTo>
                    <a:pt x="417449" y="3027045"/>
                    <a:pt x="1239139" y="2360549"/>
                    <a:pt x="2725801" y="1697990"/>
                  </a:cubicBezTo>
                  <a:lnTo>
                    <a:pt x="2725801" y="1697990"/>
                  </a:lnTo>
                  <a:cubicBezTo>
                    <a:pt x="2931795" y="1606169"/>
                    <a:pt x="3192145" y="1440180"/>
                    <a:pt x="3494405" y="1247394"/>
                  </a:cubicBezTo>
                  <a:lnTo>
                    <a:pt x="3494405" y="1247394"/>
                  </a:lnTo>
                  <a:cubicBezTo>
                    <a:pt x="4318000" y="722122"/>
                    <a:pt x="5449443" y="0"/>
                    <a:pt x="6508750" y="148844"/>
                  </a:cubicBezTo>
                  <a:lnTo>
                    <a:pt x="6507734" y="156337"/>
                  </a:lnTo>
                  <a:lnTo>
                    <a:pt x="6508750" y="148844"/>
                  </a:lnTo>
                  <a:cubicBezTo>
                    <a:pt x="6621145" y="164592"/>
                    <a:pt x="6731889" y="190119"/>
                    <a:pt x="6838061" y="224790"/>
                  </a:cubicBezTo>
                  <a:lnTo>
                    <a:pt x="6838061" y="224790"/>
                  </a:lnTo>
                  <a:cubicBezTo>
                    <a:pt x="7563993" y="461645"/>
                    <a:pt x="8155432" y="1156335"/>
                    <a:pt x="8596757" y="2286381"/>
                  </a:cubicBezTo>
                  <a:lnTo>
                    <a:pt x="8589645" y="2289175"/>
                  </a:lnTo>
                  <a:lnTo>
                    <a:pt x="8596757" y="2286381"/>
                  </a:lnTo>
                  <a:cubicBezTo>
                    <a:pt x="8730234" y="2628011"/>
                    <a:pt x="8875902" y="2975102"/>
                    <a:pt x="9016873" y="3311017"/>
                  </a:cubicBezTo>
                  <a:lnTo>
                    <a:pt x="9016873" y="3311017"/>
                  </a:lnTo>
                  <a:cubicBezTo>
                    <a:pt x="9660382" y="4844288"/>
                    <a:pt x="10271633" y="6298819"/>
                    <a:pt x="9768713" y="7221220"/>
                  </a:cubicBezTo>
                  <a:lnTo>
                    <a:pt x="9768713" y="7221220"/>
                  </a:lnTo>
                  <a:cubicBezTo>
                    <a:pt x="9517888" y="7681213"/>
                    <a:pt x="9011031" y="7971917"/>
                    <a:pt x="8221980" y="8111490"/>
                  </a:cubicBezTo>
                  <a:lnTo>
                    <a:pt x="8221980" y="8111490"/>
                  </a:lnTo>
                  <a:cubicBezTo>
                    <a:pt x="7663435" y="8210296"/>
                    <a:pt x="7083425" y="8484996"/>
                    <a:pt x="6467983" y="8776461"/>
                  </a:cubicBezTo>
                  <a:lnTo>
                    <a:pt x="6467983" y="8776461"/>
                  </a:lnTo>
                  <a:cubicBezTo>
                    <a:pt x="5610733" y="9182480"/>
                    <a:pt x="4721226" y="9603994"/>
                    <a:pt x="3911601" y="9490201"/>
                  </a:cubicBezTo>
                  <a:lnTo>
                    <a:pt x="3912617" y="9482708"/>
                  </a:lnTo>
                  <a:lnTo>
                    <a:pt x="3911601" y="9490201"/>
                  </a:lnTo>
                  <a:cubicBezTo>
                    <a:pt x="3781807" y="9471913"/>
                    <a:pt x="3655569" y="9439909"/>
                    <a:pt x="3536316" y="9394951"/>
                  </a:cubicBezTo>
                  <a:cubicBezTo>
                    <a:pt x="3532379" y="9393428"/>
                    <a:pt x="3530347" y="9389109"/>
                    <a:pt x="3531871" y="9385172"/>
                  </a:cubicBezTo>
                  <a:cubicBezTo>
                    <a:pt x="3533395" y="9381235"/>
                    <a:pt x="3537713" y="9379204"/>
                    <a:pt x="3541650" y="9380728"/>
                  </a:cubicBezTo>
                  <a:cubicBezTo>
                    <a:pt x="3659760" y="9425305"/>
                    <a:pt x="3784855" y="9457055"/>
                    <a:pt x="3913633" y="9475088"/>
                  </a:cubicBezTo>
                  <a:lnTo>
                    <a:pt x="3913633" y="9475088"/>
                  </a:lnTo>
                  <a:cubicBezTo>
                    <a:pt x="4717797" y="9588119"/>
                    <a:pt x="5602733" y="9169399"/>
                    <a:pt x="6461380" y="8762745"/>
                  </a:cubicBezTo>
                  <a:lnTo>
                    <a:pt x="6464682" y="8769603"/>
                  </a:lnTo>
                  <a:lnTo>
                    <a:pt x="6461380" y="8762745"/>
                  </a:lnTo>
                  <a:cubicBezTo>
                    <a:pt x="7076314" y="8471534"/>
                    <a:pt x="7658228" y="8195690"/>
                    <a:pt x="8219187" y="8096503"/>
                  </a:cubicBezTo>
                  <a:lnTo>
                    <a:pt x="8220456" y="8103996"/>
                  </a:lnTo>
                  <a:lnTo>
                    <a:pt x="8219187" y="8096503"/>
                  </a:lnTo>
                  <a:cubicBezTo>
                    <a:pt x="9006079" y="7957311"/>
                    <a:pt x="9507602" y="7668005"/>
                    <a:pt x="9755125" y="7213980"/>
                  </a:cubicBezTo>
                  <a:lnTo>
                    <a:pt x="9761856" y="7217663"/>
                  </a:lnTo>
                  <a:lnTo>
                    <a:pt x="9755125" y="7213980"/>
                  </a:lnTo>
                  <a:cubicBezTo>
                    <a:pt x="10253600" y="6299707"/>
                    <a:pt x="9647682" y="4854066"/>
                    <a:pt x="9002523" y="3316985"/>
                  </a:cubicBezTo>
                  <a:lnTo>
                    <a:pt x="9009507" y="3314064"/>
                  </a:lnTo>
                  <a:lnTo>
                    <a:pt x="9002523" y="3316985"/>
                  </a:lnTo>
                  <a:cubicBezTo>
                    <a:pt x="8861553" y="2981197"/>
                    <a:pt x="8715756" y="2633852"/>
                    <a:pt x="8582279" y="2292095"/>
                  </a:cubicBezTo>
                  <a:lnTo>
                    <a:pt x="8582279" y="2292095"/>
                  </a:lnTo>
                  <a:cubicBezTo>
                    <a:pt x="8141589" y="1163827"/>
                    <a:pt x="7552690" y="474217"/>
                    <a:pt x="6832981" y="239521"/>
                  </a:cubicBezTo>
                  <a:lnTo>
                    <a:pt x="6835394" y="232282"/>
                  </a:lnTo>
                  <a:lnTo>
                    <a:pt x="6832981" y="239521"/>
                  </a:lnTo>
                  <a:cubicBezTo>
                    <a:pt x="6727699" y="205231"/>
                    <a:pt x="6617843" y="179831"/>
                    <a:pt x="6506338" y="164210"/>
                  </a:cubicBezTo>
                  <a:lnTo>
                    <a:pt x="6506338" y="164210"/>
                  </a:lnTo>
                  <a:cubicBezTo>
                    <a:pt x="5453762" y="16255"/>
                    <a:pt x="4327526" y="734186"/>
                    <a:pt x="3502280" y="1260347"/>
                  </a:cubicBezTo>
                  <a:lnTo>
                    <a:pt x="3498216" y="1253870"/>
                  </a:lnTo>
                  <a:lnTo>
                    <a:pt x="3502280" y="1260347"/>
                  </a:lnTo>
                  <a:cubicBezTo>
                    <a:pt x="3200401" y="1452879"/>
                    <a:pt x="2938908" y="1619757"/>
                    <a:pt x="2731644" y="1712086"/>
                  </a:cubicBezTo>
                  <a:lnTo>
                    <a:pt x="2728596" y="1705101"/>
                  </a:lnTo>
                  <a:lnTo>
                    <a:pt x="2731644" y="1712086"/>
                  </a:lnTo>
                  <a:cubicBezTo>
                    <a:pt x="1245235" y="2374519"/>
                    <a:pt x="430022" y="3038602"/>
                    <a:pt x="234188" y="3740658"/>
                  </a:cubicBezTo>
                  <a:lnTo>
                    <a:pt x="234188" y="3740658"/>
                  </a:lnTo>
                  <a:cubicBezTo>
                    <a:pt x="17018" y="4518787"/>
                    <a:pt x="557784" y="5298059"/>
                    <a:pt x="1134491" y="6127750"/>
                  </a:cubicBezTo>
                  <a:lnTo>
                    <a:pt x="1134491" y="6127750"/>
                  </a:lnTo>
                  <a:cubicBezTo>
                    <a:pt x="1470152" y="6610731"/>
                    <a:pt x="1817751" y="7110730"/>
                    <a:pt x="2051431" y="7652258"/>
                  </a:cubicBezTo>
                  <a:lnTo>
                    <a:pt x="2051431" y="7652258"/>
                  </a:lnTo>
                  <a:cubicBezTo>
                    <a:pt x="2456561" y="8590915"/>
                    <a:pt x="2944368" y="9155430"/>
                    <a:pt x="3541776" y="9380601"/>
                  </a:cubicBezTo>
                  <a:cubicBezTo>
                    <a:pt x="3545713" y="9382125"/>
                    <a:pt x="3547745" y="9386443"/>
                    <a:pt x="3546221" y="9390380"/>
                  </a:cubicBezTo>
                  <a:cubicBezTo>
                    <a:pt x="3544697" y="9394317"/>
                    <a:pt x="3540379" y="9396349"/>
                    <a:pt x="3536442" y="9394825"/>
                  </a:cubicBezTo>
                  <a:close/>
                </a:path>
              </a:pathLst>
            </a:custGeom>
            <a:solidFill>
              <a:srgbClr val="0074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07695" y="63500"/>
              <a:ext cx="10107676" cy="9674352"/>
            </a:xfrm>
            <a:custGeom>
              <a:avLst/>
              <a:gdLst/>
              <a:ahLst/>
              <a:cxnLst/>
              <a:rect l="l" t="t" r="r" b="b"/>
              <a:pathLst>
                <a:path w="10107676" h="9674352">
                  <a:moveTo>
                    <a:pt x="5767070" y="15240"/>
                  </a:moveTo>
                  <a:cubicBezTo>
                    <a:pt x="4694428" y="17780"/>
                    <a:pt x="3675634" y="888365"/>
                    <a:pt x="2929382" y="1526413"/>
                  </a:cubicBezTo>
                  <a:lnTo>
                    <a:pt x="2924429" y="1520571"/>
                  </a:lnTo>
                  <a:lnTo>
                    <a:pt x="2929382" y="1526413"/>
                  </a:lnTo>
                  <a:lnTo>
                    <a:pt x="2929255" y="1526540"/>
                  </a:lnTo>
                  <a:lnTo>
                    <a:pt x="2929128" y="1526667"/>
                  </a:lnTo>
                  <a:cubicBezTo>
                    <a:pt x="2657983" y="1758569"/>
                    <a:pt x="2423033" y="1959356"/>
                    <a:pt x="2232914" y="2078355"/>
                  </a:cubicBezTo>
                  <a:lnTo>
                    <a:pt x="2228850" y="2071878"/>
                  </a:lnTo>
                  <a:lnTo>
                    <a:pt x="2232914" y="2078355"/>
                  </a:lnTo>
                  <a:cubicBezTo>
                    <a:pt x="825119" y="2958592"/>
                    <a:pt x="126238" y="3714623"/>
                    <a:pt x="27178" y="4457192"/>
                  </a:cubicBezTo>
                  <a:lnTo>
                    <a:pt x="19685" y="4456176"/>
                  </a:lnTo>
                  <a:lnTo>
                    <a:pt x="27178" y="4457192"/>
                  </a:lnTo>
                  <a:cubicBezTo>
                    <a:pt x="19431" y="4515485"/>
                    <a:pt x="15367" y="4574667"/>
                    <a:pt x="15240" y="4632960"/>
                  </a:cubicBezTo>
                  <a:lnTo>
                    <a:pt x="7620" y="4632960"/>
                  </a:lnTo>
                  <a:lnTo>
                    <a:pt x="15240" y="4632960"/>
                  </a:lnTo>
                  <a:lnTo>
                    <a:pt x="15240" y="4641723"/>
                  </a:lnTo>
                  <a:lnTo>
                    <a:pt x="7620" y="4641723"/>
                  </a:lnTo>
                  <a:lnTo>
                    <a:pt x="15240" y="4641723"/>
                  </a:lnTo>
                  <a:cubicBezTo>
                    <a:pt x="17653" y="5379720"/>
                    <a:pt x="618744" y="6029579"/>
                    <a:pt x="1258824" y="6720840"/>
                  </a:cubicBezTo>
                  <a:lnTo>
                    <a:pt x="1253236" y="6726047"/>
                  </a:lnTo>
                  <a:lnTo>
                    <a:pt x="1258824" y="6720840"/>
                  </a:lnTo>
                  <a:cubicBezTo>
                    <a:pt x="1657604" y="7151624"/>
                    <a:pt x="2070354" y="7597267"/>
                    <a:pt x="2375408" y="8098155"/>
                  </a:cubicBezTo>
                  <a:lnTo>
                    <a:pt x="2368931" y="8102092"/>
                  </a:lnTo>
                  <a:lnTo>
                    <a:pt x="2375408" y="8098155"/>
                  </a:lnTo>
                  <a:cubicBezTo>
                    <a:pt x="2911983" y="8978900"/>
                    <a:pt x="3480054" y="9474708"/>
                    <a:pt x="4111752" y="9616440"/>
                  </a:cubicBezTo>
                  <a:lnTo>
                    <a:pt x="4110101" y="9623933"/>
                  </a:lnTo>
                  <a:lnTo>
                    <a:pt x="4111752" y="9616440"/>
                  </a:lnTo>
                  <a:cubicBezTo>
                    <a:pt x="4237609" y="9644634"/>
                    <a:pt x="4368546" y="9658985"/>
                    <a:pt x="4500753" y="9658985"/>
                  </a:cubicBezTo>
                  <a:lnTo>
                    <a:pt x="4500753" y="9666605"/>
                  </a:lnTo>
                  <a:lnTo>
                    <a:pt x="4500753" y="9658985"/>
                  </a:lnTo>
                  <a:cubicBezTo>
                    <a:pt x="5321554" y="9658985"/>
                    <a:pt x="6143498" y="9118473"/>
                    <a:pt x="6941058" y="8593709"/>
                  </a:cubicBezTo>
                  <a:lnTo>
                    <a:pt x="6941058" y="8593709"/>
                  </a:lnTo>
                  <a:cubicBezTo>
                    <a:pt x="7507732" y="8220837"/>
                    <a:pt x="8044053" y="7867903"/>
                    <a:pt x="8581644" y="7692898"/>
                  </a:cubicBezTo>
                  <a:lnTo>
                    <a:pt x="8584057" y="7700137"/>
                  </a:lnTo>
                  <a:lnTo>
                    <a:pt x="8581644" y="7692898"/>
                  </a:lnTo>
                  <a:cubicBezTo>
                    <a:pt x="9351137" y="7442454"/>
                    <a:pt x="9813798" y="7080123"/>
                    <a:pt x="9999472" y="6586474"/>
                  </a:cubicBezTo>
                  <a:lnTo>
                    <a:pt x="10006584" y="6589141"/>
                  </a:lnTo>
                  <a:lnTo>
                    <a:pt x="9999472" y="6586474"/>
                  </a:lnTo>
                  <a:cubicBezTo>
                    <a:pt x="10060686" y="6423787"/>
                    <a:pt x="10091929" y="6243447"/>
                    <a:pt x="10092563" y="6050534"/>
                  </a:cubicBezTo>
                  <a:lnTo>
                    <a:pt x="10100183" y="6050534"/>
                  </a:lnTo>
                  <a:lnTo>
                    <a:pt x="10092563" y="6050534"/>
                  </a:lnTo>
                  <a:lnTo>
                    <a:pt x="10092563" y="6039231"/>
                  </a:lnTo>
                  <a:lnTo>
                    <a:pt x="10100183" y="6039231"/>
                  </a:lnTo>
                  <a:lnTo>
                    <a:pt x="10092563" y="6039231"/>
                  </a:lnTo>
                  <a:cubicBezTo>
                    <a:pt x="10089770" y="5123814"/>
                    <a:pt x="9420480" y="3999102"/>
                    <a:pt x="8709660" y="2805303"/>
                  </a:cubicBezTo>
                  <a:lnTo>
                    <a:pt x="8716265" y="2801366"/>
                  </a:lnTo>
                  <a:lnTo>
                    <a:pt x="8709660" y="2805303"/>
                  </a:lnTo>
                  <a:cubicBezTo>
                    <a:pt x="8709153" y="2804541"/>
                    <a:pt x="8708771" y="2803779"/>
                    <a:pt x="8708263" y="2803017"/>
                  </a:cubicBezTo>
                  <a:cubicBezTo>
                    <a:pt x="8707756" y="2802255"/>
                    <a:pt x="8707374" y="2801493"/>
                    <a:pt x="8706867" y="2800731"/>
                  </a:cubicBezTo>
                  <a:cubicBezTo>
                    <a:pt x="8520685" y="2488057"/>
                    <a:pt x="8329042" y="2166239"/>
                    <a:pt x="8150987" y="1849120"/>
                  </a:cubicBezTo>
                  <a:lnTo>
                    <a:pt x="8157592" y="1845437"/>
                  </a:lnTo>
                  <a:lnTo>
                    <a:pt x="8150987" y="1849120"/>
                  </a:lnTo>
                  <a:cubicBezTo>
                    <a:pt x="7552690" y="784987"/>
                    <a:pt x="6866255" y="178943"/>
                    <a:pt x="6111240" y="44958"/>
                  </a:cubicBezTo>
                  <a:lnTo>
                    <a:pt x="6112510" y="37465"/>
                  </a:lnTo>
                  <a:lnTo>
                    <a:pt x="6111240" y="44958"/>
                  </a:lnTo>
                  <a:cubicBezTo>
                    <a:pt x="6002020" y="25527"/>
                    <a:pt x="5889371" y="15621"/>
                    <a:pt x="5776722" y="15240"/>
                  </a:cubicBezTo>
                  <a:lnTo>
                    <a:pt x="5776722" y="7620"/>
                  </a:lnTo>
                  <a:lnTo>
                    <a:pt x="5776722" y="15240"/>
                  </a:lnTo>
                  <a:lnTo>
                    <a:pt x="5766943" y="15240"/>
                  </a:lnTo>
                  <a:lnTo>
                    <a:pt x="5766943" y="7620"/>
                  </a:lnTo>
                  <a:lnTo>
                    <a:pt x="5766943" y="0"/>
                  </a:lnTo>
                  <a:lnTo>
                    <a:pt x="5766943" y="0"/>
                  </a:lnTo>
                  <a:cubicBezTo>
                    <a:pt x="5771134" y="0"/>
                    <a:pt x="5774563" y="3429"/>
                    <a:pt x="5774563" y="7620"/>
                  </a:cubicBezTo>
                  <a:cubicBezTo>
                    <a:pt x="5774563" y="11811"/>
                    <a:pt x="5771134" y="15240"/>
                    <a:pt x="5766943" y="15240"/>
                  </a:cubicBezTo>
                  <a:moveTo>
                    <a:pt x="5766943" y="0"/>
                  </a:moveTo>
                  <a:lnTo>
                    <a:pt x="5766943" y="7620"/>
                  </a:lnTo>
                  <a:lnTo>
                    <a:pt x="5766943" y="15240"/>
                  </a:lnTo>
                  <a:lnTo>
                    <a:pt x="5766943" y="15240"/>
                  </a:lnTo>
                  <a:cubicBezTo>
                    <a:pt x="5762752" y="15240"/>
                    <a:pt x="5759323" y="11811"/>
                    <a:pt x="5759323" y="7620"/>
                  </a:cubicBezTo>
                  <a:cubicBezTo>
                    <a:pt x="5759323" y="3429"/>
                    <a:pt x="5762752" y="0"/>
                    <a:pt x="5766943" y="0"/>
                  </a:cubicBezTo>
                  <a:lnTo>
                    <a:pt x="5776722" y="0"/>
                  </a:lnTo>
                  <a:lnTo>
                    <a:pt x="5776722" y="0"/>
                  </a:lnTo>
                  <a:cubicBezTo>
                    <a:pt x="5890260" y="254"/>
                    <a:pt x="6003671" y="10414"/>
                    <a:pt x="6113780" y="29972"/>
                  </a:cubicBezTo>
                  <a:lnTo>
                    <a:pt x="6113780" y="29972"/>
                  </a:lnTo>
                  <a:cubicBezTo>
                    <a:pt x="6875399" y="165100"/>
                    <a:pt x="7565009" y="775843"/>
                    <a:pt x="8164195" y="1842008"/>
                  </a:cubicBezTo>
                  <a:lnTo>
                    <a:pt x="8164195" y="1842008"/>
                  </a:lnTo>
                  <a:cubicBezTo>
                    <a:pt x="8342249" y="2158873"/>
                    <a:pt x="8533765" y="2480564"/>
                    <a:pt x="8719947" y="2793238"/>
                  </a:cubicBezTo>
                  <a:cubicBezTo>
                    <a:pt x="8720455" y="2794000"/>
                    <a:pt x="8720836" y="2794762"/>
                    <a:pt x="8721344" y="2795524"/>
                  </a:cubicBezTo>
                  <a:cubicBezTo>
                    <a:pt x="8721852" y="2796286"/>
                    <a:pt x="8722233" y="2797048"/>
                    <a:pt x="8722741" y="2797810"/>
                  </a:cubicBezTo>
                  <a:lnTo>
                    <a:pt x="8722741" y="2797810"/>
                  </a:lnTo>
                  <a:cubicBezTo>
                    <a:pt x="9432417" y="3989959"/>
                    <a:pt x="10104882" y="5118989"/>
                    <a:pt x="10107676" y="6039485"/>
                  </a:cubicBezTo>
                  <a:lnTo>
                    <a:pt x="10107676" y="6039485"/>
                  </a:lnTo>
                  <a:lnTo>
                    <a:pt x="10107676" y="6050788"/>
                  </a:lnTo>
                  <a:lnTo>
                    <a:pt x="10107676" y="6050788"/>
                  </a:lnTo>
                  <a:cubicBezTo>
                    <a:pt x="10107168" y="6245225"/>
                    <a:pt x="10075544" y="6427343"/>
                    <a:pt x="10013695" y="6591935"/>
                  </a:cubicBezTo>
                  <a:lnTo>
                    <a:pt x="10013695" y="6591935"/>
                  </a:lnTo>
                  <a:cubicBezTo>
                    <a:pt x="9825736" y="7091807"/>
                    <a:pt x="9357867" y="7456297"/>
                    <a:pt x="8586342" y="7707503"/>
                  </a:cubicBezTo>
                  <a:lnTo>
                    <a:pt x="8586342" y="7707503"/>
                  </a:lnTo>
                  <a:cubicBezTo>
                    <a:pt x="8051164" y="7881747"/>
                    <a:pt x="7516622" y="8233410"/>
                    <a:pt x="6949439" y="8606536"/>
                  </a:cubicBezTo>
                  <a:lnTo>
                    <a:pt x="6945248" y="8600186"/>
                  </a:lnTo>
                  <a:lnTo>
                    <a:pt x="6949439" y="8606536"/>
                  </a:lnTo>
                  <a:cubicBezTo>
                    <a:pt x="6153149" y="9130411"/>
                    <a:pt x="5327141" y="9674352"/>
                    <a:pt x="4500752" y="9674352"/>
                  </a:cubicBezTo>
                  <a:cubicBezTo>
                    <a:pt x="4367402" y="9674352"/>
                    <a:pt x="4235449" y="9659874"/>
                    <a:pt x="4108449" y="9631426"/>
                  </a:cubicBezTo>
                  <a:lnTo>
                    <a:pt x="4108449" y="9631426"/>
                  </a:lnTo>
                  <a:cubicBezTo>
                    <a:pt x="3470909" y="9488297"/>
                    <a:pt x="2899917" y="8988425"/>
                    <a:pt x="2362453" y="8106156"/>
                  </a:cubicBezTo>
                  <a:lnTo>
                    <a:pt x="2362453" y="8106156"/>
                  </a:lnTo>
                  <a:cubicBezTo>
                    <a:pt x="2058288" y="7606792"/>
                    <a:pt x="1646681" y="7162165"/>
                    <a:pt x="1247647" y="6731254"/>
                  </a:cubicBezTo>
                  <a:lnTo>
                    <a:pt x="1247647" y="6731254"/>
                  </a:lnTo>
                  <a:cubicBezTo>
                    <a:pt x="609092" y="6041517"/>
                    <a:pt x="2540" y="5386959"/>
                    <a:pt x="0" y="4641850"/>
                  </a:cubicBezTo>
                  <a:lnTo>
                    <a:pt x="0" y="4641850"/>
                  </a:lnTo>
                  <a:lnTo>
                    <a:pt x="0" y="4633087"/>
                  </a:lnTo>
                  <a:lnTo>
                    <a:pt x="0" y="4633087"/>
                  </a:lnTo>
                  <a:cubicBezTo>
                    <a:pt x="127" y="4574032"/>
                    <a:pt x="4191" y="4514215"/>
                    <a:pt x="12065" y="4455287"/>
                  </a:cubicBezTo>
                  <a:lnTo>
                    <a:pt x="12065" y="4455287"/>
                  </a:lnTo>
                  <a:cubicBezTo>
                    <a:pt x="112014" y="3704971"/>
                    <a:pt x="816991" y="2945638"/>
                    <a:pt x="2224659" y="2065274"/>
                  </a:cubicBezTo>
                  <a:lnTo>
                    <a:pt x="2224659" y="2065274"/>
                  </a:lnTo>
                  <a:cubicBezTo>
                    <a:pt x="2413635" y="1947037"/>
                    <a:pt x="2647569" y="1747139"/>
                    <a:pt x="2919095" y="1514983"/>
                  </a:cubicBezTo>
                  <a:lnTo>
                    <a:pt x="2919222" y="1514856"/>
                  </a:lnTo>
                  <a:lnTo>
                    <a:pt x="2919349" y="1514729"/>
                  </a:lnTo>
                  <a:lnTo>
                    <a:pt x="2919349" y="1514729"/>
                  </a:lnTo>
                  <a:cubicBezTo>
                    <a:pt x="3664331" y="877951"/>
                    <a:pt x="4687697" y="2540"/>
                    <a:pt x="5766943" y="0"/>
                  </a:cubicBezTo>
                  <a:close/>
                </a:path>
              </a:pathLst>
            </a:custGeom>
            <a:solidFill>
              <a:srgbClr val="0074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73151" y="391541"/>
              <a:ext cx="10276586" cy="9691371"/>
            </a:xfrm>
            <a:custGeom>
              <a:avLst/>
              <a:gdLst/>
              <a:ahLst/>
              <a:cxnLst/>
              <a:rect l="l" t="t" r="r" b="b"/>
              <a:pathLst>
                <a:path w="10276586" h="9691371">
                  <a:moveTo>
                    <a:pt x="3159506" y="9373743"/>
                  </a:moveTo>
                  <a:cubicBezTo>
                    <a:pt x="2567051" y="9089136"/>
                    <a:pt x="2119884" y="8467724"/>
                    <a:pt x="1791081" y="7476490"/>
                  </a:cubicBezTo>
                  <a:lnTo>
                    <a:pt x="1798320" y="7474077"/>
                  </a:lnTo>
                  <a:lnTo>
                    <a:pt x="1791081" y="7476490"/>
                  </a:lnTo>
                  <a:cubicBezTo>
                    <a:pt x="1602232" y="6907276"/>
                    <a:pt x="1294511" y="6369811"/>
                    <a:pt x="996315" y="5849239"/>
                  </a:cubicBezTo>
                  <a:lnTo>
                    <a:pt x="996315" y="5849239"/>
                  </a:lnTo>
                  <a:cubicBezTo>
                    <a:pt x="485648" y="4957445"/>
                    <a:pt x="0" y="4110482"/>
                    <a:pt x="292862" y="3331083"/>
                  </a:cubicBezTo>
                  <a:lnTo>
                    <a:pt x="292862" y="3331083"/>
                  </a:lnTo>
                  <a:cubicBezTo>
                    <a:pt x="557022" y="2627884"/>
                    <a:pt x="1450975" y="2023872"/>
                    <a:pt x="3020060" y="1482852"/>
                  </a:cubicBezTo>
                  <a:lnTo>
                    <a:pt x="3022600" y="1490091"/>
                  </a:lnTo>
                  <a:lnTo>
                    <a:pt x="3020060" y="1482852"/>
                  </a:lnTo>
                  <a:cubicBezTo>
                    <a:pt x="3237484" y="1407922"/>
                    <a:pt x="3516630" y="1262380"/>
                    <a:pt x="3840861" y="1093343"/>
                  </a:cubicBezTo>
                  <a:lnTo>
                    <a:pt x="3840861" y="1093343"/>
                  </a:lnTo>
                  <a:cubicBezTo>
                    <a:pt x="4724273" y="632968"/>
                    <a:pt x="5937758" y="0"/>
                    <a:pt x="7000621" y="245364"/>
                  </a:cubicBezTo>
                  <a:lnTo>
                    <a:pt x="7000621" y="245364"/>
                  </a:lnTo>
                  <a:cubicBezTo>
                    <a:pt x="7113397" y="271399"/>
                    <a:pt x="7223633" y="307213"/>
                    <a:pt x="7328408" y="351790"/>
                  </a:cubicBezTo>
                  <a:lnTo>
                    <a:pt x="7328408" y="351790"/>
                  </a:lnTo>
                  <a:cubicBezTo>
                    <a:pt x="8044814" y="656971"/>
                    <a:pt x="8583802" y="1415161"/>
                    <a:pt x="8931783" y="2602357"/>
                  </a:cubicBezTo>
                  <a:lnTo>
                    <a:pt x="8924417" y="2604516"/>
                  </a:lnTo>
                  <a:lnTo>
                    <a:pt x="8931783" y="2602357"/>
                  </a:lnTo>
                  <a:cubicBezTo>
                    <a:pt x="9036812" y="2960497"/>
                    <a:pt x="9153906" y="3326130"/>
                    <a:pt x="9267189" y="3679698"/>
                  </a:cubicBezTo>
                  <a:lnTo>
                    <a:pt x="9267444" y="3680460"/>
                  </a:lnTo>
                  <a:lnTo>
                    <a:pt x="9260205" y="3682746"/>
                  </a:lnTo>
                  <a:lnTo>
                    <a:pt x="9267444" y="3680460"/>
                  </a:lnTo>
                  <a:cubicBezTo>
                    <a:pt x="9784969" y="5295265"/>
                    <a:pt x="10276586" y="6827139"/>
                    <a:pt x="9683750" y="7719441"/>
                  </a:cubicBezTo>
                  <a:lnTo>
                    <a:pt x="9683750" y="7719441"/>
                  </a:lnTo>
                  <a:cubicBezTo>
                    <a:pt x="9388094" y="8164449"/>
                    <a:pt x="8847328" y="8414639"/>
                    <a:pt x="8033385" y="8486267"/>
                  </a:cubicBezTo>
                  <a:lnTo>
                    <a:pt x="8033385" y="8486267"/>
                  </a:lnTo>
                  <a:cubicBezTo>
                    <a:pt x="7457186" y="8536940"/>
                    <a:pt x="6843522" y="8764524"/>
                    <a:pt x="6192520" y="9005951"/>
                  </a:cubicBezTo>
                  <a:lnTo>
                    <a:pt x="6192520" y="9005951"/>
                  </a:lnTo>
                  <a:cubicBezTo>
                    <a:pt x="5285486" y="9342247"/>
                    <a:pt x="4344543" y="9691371"/>
                    <a:pt x="3532251" y="9503791"/>
                  </a:cubicBezTo>
                  <a:lnTo>
                    <a:pt x="3534029" y="9496425"/>
                  </a:lnTo>
                  <a:lnTo>
                    <a:pt x="3532378" y="9503791"/>
                  </a:lnTo>
                  <a:cubicBezTo>
                    <a:pt x="3402203" y="9473692"/>
                    <a:pt x="3276854" y="9430004"/>
                    <a:pt x="3159633" y="9373744"/>
                  </a:cubicBezTo>
                  <a:cubicBezTo>
                    <a:pt x="3155823" y="9371965"/>
                    <a:pt x="3154299" y="9367394"/>
                    <a:pt x="3156077" y="9363584"/>
                  </a:cubicBezTo>
                  <a:cubicBezTo>
                    <a:pt x="3157855" y="9359774"/>
                    <a:pt x="3162427" y="9358250"/>
                    <a:pt x="3166237" y="9360027"/>
                  </a:cubicBezTo>
                  <a:cubicBezTo>
                    <a:pt x="3282315" y="9415781"/>
                    <a:pt x="3406648" y="9459214"/>
                    <a:pt x="3535807" y="9488933"/>
                  </a:cubicBezTo>
                  <a:lnTo>
                    <a:pt x="3535807" y="9488933"/>
                  </a:lnTo>
                  <a:cubicBezTo>
                    <a:pt x="4342765" y="9675369"/>
                    <a:pt x="5279009" y="9328532"/>
                    <a:pt x="6187439" y="8991727"/>
                  </a:cubicBezTo>
                  <a:lnTo>
                    <a:pt x="6190107" y="8998839"/>
                  </a:lnTo>
                  <a:lnTo>
                    <a:pt x="6187439" y="8991727"/>
                  </a:lnTo>
                  <a:cubicBezTo>
                    <a:pt x="6837933" y="8750427"/>
                    <a:pt x="7453630" y="8522082"/>
                    <a:pt x="8032242" y="8471154"/>
                  </a:cubicBezTo>
                  <a:lnTo>
                    <a:pt x="8032876" y="8478774"/>
                  </a:lnTo>
                  <a:lnTo>
                    <a:pt x="8032242" y="8471154"/>
                  </a:lnTo>
                  <a:cubicBezTo>
                    <a:pt x="8843899" y="8399780"/>
                    <a:pt x="9379077" y="8150479"/>
                    <a:pt x="9671050" y="7711059"/>
                  </a:cubicBezTo>
                  <a:lnTo>
                    <a:pt x="9677400" y="7715250"/>
                  </a:lnTo>
                  <a:lnTo>
                    <a:pt x="9671050" y="7711059"/>
                  </a:lnTo>
                  <a:cubicBezTo>
                    <a:pt x="10258806" y="6826377"/>
                    <a:pt x="9771634" y="5303901"/>
                    <a:pt x="9252966" y="3685159"/>
                  </a:cubicBezTo>
                  <a:lnTo>
                    <a:pt x="9252966" y="3685159"/>
                  </a:lnTo>
                  <a:lnTo>
                    <a:pt x="9252712" y="3684397"/>
                  </a:lnTo>
                  <a:cubicBezTo>
                    <a:pt x="9139428" y="3330829"/>
                    <a:pt x="9022207" y="2965069"/>
                    <a:pt x="8917178" y="2606675"/>
                  </a:cubicBezTo>
                  <a:lnTo>
                    <a:pt x="8917178" y="2606675"/>
                  </a:lnTo>
                  <a:cubicBezTo>
                    <a:pt x="8569579" y="1421257"/>
                    <a:pt x="8032623" y="668401"/>
                    <a:pt x="7322312" y="365887"/>
                  </a:cubicBezTo>
                  <a:lnTo>
                    <a:pt x="7325360" y="358902"/>
                  </a:lnTo>
                  <a:lnTo>
                    <a:pt x="7322439" y="365887"/>
                  </a:lnTo>
                  <a:cubicBezTo>
                    <a:pt x="7218553" y="321691"/>
                    <a:pt x="7109079" y="286131"/>
                    <a:pt x="6997192" y="260350"/>
                  </a:cubicBezTo>
                  <a:lnTo>
                    <a:pt x="6998843" y="252984"/>
                  </a:lnTo>
                  <a:lnTo>
                    <a:pt x="6997192" y="260350"/>
                  </a:lnTo>
                  <a:cubicBezTo>
                    <a:pt x="5940934" y="16510"/>
                    <a:pt x="4732910" y="645668"/>
                    <a:pt x="3847973" y="1106932"/>
                  </a:cubicBezTo>
                  <a:lnTo>
                    <a:pt x="3844417" y="1100201"/>
                  </a:lnTo>
                  <a:lnTo>
                    <a:pt x="3847973" y="1106932"/>
                  </a:lnTo>
                  <a:cubicBezTo>
                    <a:pt x="3524250" y="1275715"/>
                    <a:pt x="3243834" y="1421892"/>
                    <a:pt x="3025140" y="1497330"/>
                  </a:cubicBezTo>
                  <a:lnTo>
                    <a:pt x="3025140" y="1497330"/>
                  </a:lnTo>
                  <a:cubicBezTo>
                    <a:pt x="1455801" y="2038223"/>
                    <a:pt x="568579" y="2640457"/>
                    <a:pt x="307086" y="3336417"/>
                  </a:cubicBezTo>
                  <a:lnTo>
                    <a:pt x="299974" y="3333750"/>
                  </a:lnTo>
                  <a:lnTo>
                    <a:pt x="307086" y="3336417"/>
                  </a:lnTo>
                  <a:cubicBezTo>
                    <a:pt x="17272" y="4107688"/>
                    <a:pt x="497459" y="4947412"/>
                    <a:pt x="1009523" y="5841619"/>
                  </a:cubicBezTo>
                  <a:lnTo>
                    <a:pt x="1002919" y="5845429"/>
                  </a:lnTo>
                  <a:lnTo>
                    <a:pt x="1009523" y="5841619"/>
                  </a:lnTo>
                  <a:cubicBezTo>
                    <a:pt x="1307465" y="6361938"/>
                    <a:pt x="1616202" y="6900799"/>
                    <a:pt x="1805559" y="7471664"/>
                  </a:cubicBezTo>
                  <a:lnTo>
                    <a:pt x="1805559" y="7471664"/>
                  </a:lnTo>
                  <a:cubicBezTo>
                    <a:pt x="2133727" y="8461248"/>
                    <a:pt x="2579116" y="9078087"/>
                    <a:pt x="3166110" y="9360027"/>
                  </a:cubicBezTo>
                  <a:cubicBezTo>
                    <a:pt x="3169920" y="9361806"/>
                    <a:pt x="3171444" y="9366377"/>
                    <a:pt x="3169666" y="9370187"/>
                  </a:cubicBezTo>
                  <a:cubicBezTo>
                    <a:pt x="3167888" y="9373997"/>
                    <a:pt x="3163316" y="9375521"/>
                    <a:pt x="3159506" y="9373744"/>
                  </a:cubicBezTo>
                  <a:close/>
                </a:path>
              </a:pathLst>
            </a:custGeom>
            <a:solidFill>
              <a:srgbClr val="0074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9296" y="593344"/>
              <a:ext cx="9159494" cy="9415145"/>
            </a:xfrm>
            <a:custGeom>
              <a:avLst/>
              <a:gdLst/>
              <a:ahLst/>
              <a:cxnLst/>
              <a:rect l="l" t="t" r="r" b="b"/>
              <a:pathLst>
                <a:path w="9159494" h="9415145">
                  <a:moveTo>
                    <a:pt x="325501" y="6883019"/>
                  </a:moveTo>
                  <a:cubicBezTo>
                    <a:pt x="9652" y="6321171"/>
                    <a:pt x="0" y="5570347"/>
                    <a:pt x="293497" y="4589272"/>
                  </a:cubicBezTo>
                  <a:lnTo>
                    <a:pt x="300736" y="4591431"/>
                  </a:lnTo>
                  <a:lnTo>
                    <a:pt x="293497" y="4589272"/>
                  </a:lnTo>
                  <a:cubicBezTo>
                    <a:pt x="462026" y="4025900"/>
                    <a:pt x="517017" y="3420999"/>
                    <a:pt x="570357" y="2835148"/>
                  </a:cubicBezTo>
                  <a:lnTo>
                    <a:pt x="570357" y="2834894"/>
                  </a:lnTo>
                  <a:lnTo>
                    <a:pt x="570357" y="2834894"/>
                  </a:lnTo>
                  <a:cubicBezTo>
                    <a:pt x="661670" y="1831467"/>
                    <a:pt x="748030" y="877824"/>
                    <a:pt x="1421638" y="416306"/>
                  </a:cubicBezTo>
                  <a:lnTo>
                    <a:pt x="1421638" y="416306"/>
                  </a:lnTo>
                  <a:cubicBezTo>
                    <a:pt x="2029460" y="0"/>
                    <a:pt x="3087243" y="17653"/>
                    <a:pt x="4652010" y="465709"/>
                  </a:cubicBezTo>
                  <a:lnTo>
                    <a:pt x="4649851" y="473075"/>
                  </a:lnTo>
                  <a:lnTo>
                    <a:pt x="4652010" y="465709"/>
                  </a:lnTo>
                  <a:cubicBezTo>
                    <a:pt x="4868672" y="527812"/>
                    <a:pt x="5174869" y="567944"/>
                    <a:pt x="5530469" y="614553"/>
                  </a:cubicBezTo>
                  <a:lnTo>
                    <a:pt x="5530469" y="614553"/>
                  </a:lnTo>
                  <a:cubicBezTo>
                    <a:pt x="6499098" y="741553"/>
                    <a:pt x="7829931" y="915797"/>
                    <a:pt x="8545703" y="1710690"/>
                  </a:cubicBezTo>
                  <a:lnTo>
                    <a:pt x="8539988" y="1715770"/>
                  </a:lnTo>
                  <a:lnTo>
                    <a:pt x="8545703" y="1710690"/>
                  </a:lnTo>
                  <a:cubicBezTo>
                    <a:pt x="8621649" y="1795018"/>
                    <a:pt x="8690102" y="1885823"/>
                    <a:pt x="8749157" y="1980565"/>
                  </a:cubicBezTo>
                  <a:lnTo>
                    <a:pt x="8749157" y="1980565"/>
                  </a:lnTo>
                  <a:cubicBezTo>
                    <a:pt x="9153017" y="2628646"/>
                    <a:pt x="9159494" y="3540887"/>
                    <a:pt x="8771255" y="4690237"/>
                  </a:cubicBezTo>
                  <a:lnTo>
                    <a:pt x="8764016" y="4687824"/>
                  </a:lnTo>
                  <a:lnTo>
                    <a:pt x="8771255" y="4690237"/>
                  </a:lnTo>
                  <a:cubicBezTo>
                    <a:pt x="8654415" y="5036312"/>
                    <a:pt x="8543036" y="5395468"/>
                    <a:pt x="8435213" y="5742941"/>
                  </a:cubicBezTo>
                  <a:cubicBezTo>
                    <a:pt x="8434959" y="5743703"/>
                    <a:pt x="8434705" y="5744464"/>
                    <a:pt x="8434578" y="5745226"/>
                  </a:cubicBezTo>
                  <a:lnTo>
                    <a:pt x="8427339" y="5742941"/>
                  </a:lnTo>
                  <a:lnTo>
                    <a:pt x="8434578" y="5745226"/>
                  </a:lnTo>
                  <a:cubicBezTo>
                    <a:pt x="7941945" y="7333488"/>
                    <a:pt x="7475347" y="8840597"/>
                    <a:pt x="6497066" y="9224010"/>
                  </a:cubicBezTo>
                  <a:lnTo>
                    <a:pt x="6497066" y="9224010"/>
                  </a:lnTo>
                  <a:cubicBezTo>
                    <a:pt x="6009259" y="9415145"/>
                    <a:pt x="5434076" y="9312021"/>
                    <a:pt x="4740021" y="8911717"/>
                  </a:cubicBezTo>
                  <a:lnTo>
                    <a:pt x="4740021" y="8911717"/>
                  </a:lnTo>
                  <a:cubicBezTo>
                    <a:pt x="4248658" y="8628380"/>
                    <a:pt x="3627755" y="8465947"/>
                    <a:pt x="2969006" y="8293735"/>
                  </a:cubicBezTo>
                  <a:lnTo>
                    <a:pt x="2969006" y="8293735"/>
                  </a:lnTo>
                  <a:lnTo>
                    <a:pt x="2968625" y="8293608"/>
                  </a:lnTo>
                  <a:cubicBezTo>
                    <a:pt x="2051050" y="8053578"/>
                    <a:pt x="1098804" y="7804785"/>
                    <a:pt x="551942" y="7197217"/>
                  </a:cubicBezTo>
                  <a:lnTo>
                    <a:pt x="557657" y="7192137"/>
                  </a:lnTo>
                  <a:lnTo>
                    <a:pt x="551942" y="7197217"/>
                  </a:lnTo>
                  <a:cubicBezTo>
                    <a:pt x="464312" y="7099808"/>
                    <a:pt x="388112" y="6994144"/>
                    <a:pt x="325755" y="6883146"/>
                  </a:cubicBezTo>
                  <a:cubicBezTo>
                    <a:pt x="323723" y="6879463"/>
                    <a:pt x="324993" y="6874891"/>
                    <a:pt x="328676" y="6872732"/>
                  </a:cubicBezTo>
                  <a:cubicBezTo>
                    <a:pt x="332359" y="6870573"/>
                    <a:pt x="336931" y="6871970"/>
                    <a:pt x="339090" y="6875653"/>
                  </a:cubicBezTo>
                  <a:cubicBezTo>
                    <a:pt x="400939" y="6985762"/>
                    <a:pt x="476377" y="7090409"/>
                    <a:pt x="563372" y="7187057"/>
                  </a:cubicBezTo>
                  <a:lnTo>
                    <a:pt x="563372" y="7187057"/>
                  </a:lnTo>
                  <a:cubicBezTo>
                    <a:pt x="1106678" y="7790561"/>
                    <a:pt x="2053590" y="8038465"/>
                    <a:pt x="2972562" y="8278876"/>
                  </a:cubicBezTo>
                  <a:lnTo>
                    <a:pt x="2972943" y="8279003"/>
                  </a:lnTo>
                  <a:lnTo>
                    <a:pt x="2971038" y="8286369"/>
                  </a:lnTo>
                  <a:lnTo>
                    <a:pt x="2972943" y="8279003"/>
                  </a:lnTo>
                  <a:cubicBezTo>
                    <a:pt x="3631184" y="8451088"/>
                    <a:pt x="4254246" y="8614029"/>
                    <a:pt x="4747768" y="8898636"/>
                  </a:cubicBezTo>
                  <a:lnTo>
                    <a:pt x="4743958" y="8905240"/>
                  </a:lnTo>
                  <a:lnTo>
                    <a:pt x="4747768" y="8898636"/>
                  </a:lnTo>
                  <a:cubicBezTo>
                    <a:pt x="5440045" y="9297796"/>
                    <a:pt x="6010148" y="9398634"/>
                    <a:pt x="6491732" y="9209913"/>
                  </a:cubicBezTo>
                  <a:lnTo>
                    <a:pt x="6494526" y="9217025"/>
                  </a:lnTo>
                  <a:lnTo>
                    <a:pt x="6491732" y="9209913"/>
                  </a:lnTo>
                  <a:cubicBezTo>
                    <a:pt x="7461377" y="8829929"/>
                    <a:pt x="7926324" y="7332980"/>
                    <a:pt x="8420227" y="5740781"/>
                  </a:cubicBezTo>
                  <a:lnTo>
                    <a:pt x="8420227" y="5740781"/>
                  </a:lnTo>
                  <a:cubicBezTo>
                    <a:pt x="8420481" y="5740019"/>
                    <a:pt x="8420735" y="5739257"/>
                    <a:pt x="8420862" y="5738495"/>
                  </a:cubicBezTo>
                  <a:cubicBezTo>
                    <a:pt x="8528685" y="5391023"/>
                    <a:pt x="8640191" y="5031740"/>
                    <a:pt x="8757030" y="4685411"/>
                  </a:cubicBezTo>
                  <a:lnTo>
                    <a:pt x="8757030" y="4685411"/>
                  </a:lnTo>
                  <a:cubicBezTo>
                    <a:pt x="9144635" y="3537839"/>
                    <a:pt x="9136761" y="2631059"/>
                    <a:pt x="8736456" y="1988693"/>
                  </a:cubicBezTo>
                  <a:lnTo>
                    <a:pt x="8742934" y="1984628"/>
                  </a:lnTo>
                  <a:lnTo>
                    <a:pt x="8736456" y="1988693"/>
                  </a:lnTo>
                  <a:cubicBezTo>
                    <a:pt x="8677910" y="1894713"/>
                    <a:pt x="8609964" y="1804670"/>
                    <a:pt x="8534653" y="1720977"/>
                  </a:cubicBezTo>
                  <a:lnTo>
                    <a:pt x="8534653" y="1720977"/>
                  </a:lnTo>
                  <a:cubicBezTo>
                    <a:pt x="7823453" y="931037"/>
                    <a:pt x="6499224" y="757047"/>
                    <a:pt x="5528817" y="629793"/>
                  </a:cubicBezTo>
                  <a:lnTo>
                    <a:pt x="5529833" y="622300"/>
                  </a:lnTo>
                  <a:lnTo>
                    <a:pt x="5528817" y="629793"/>
                  </a:lnTo>
                  <a:cubicBezTo>
                    <a:pt x="5173725" y="583184"/>
                    <a:pt x="4866259" y="542925"/>
                    <a:pt x="4648199" y="480441"/>
                  </a:cubicBezTo>
                  <a:lnTo>
                    <a:pt x="4648199" y="480441"/>
                  </a:lnTo>
                  <a:cubicBezTo>
                    <a:pt x="3082925" y="32385"/>
                    <a:pt x="2031619" y="17018"/>
                    <a:pt x="1430147" y="429006"/>
                  </a:cubicBezTo>
                  <a:lnTo>
                    <a:pt x="1425829" y="422656"/>
                  </a:lnTo>
                  <a:lnTo>
                    <a:pt x="1430147" y="429006"/>
                  </a:lnTo>
                  <a:cubicBezTo>
                    <a:pt x="763778" y="885444"/>
                    <a:pt x="677164" y="1830070"/>
                    <a:pt x="585470" y="2836291"/>
                  </a:cubicBezTo>
                  <a:lnTo>
                    <a:pt x="577850" y="2835656"/>
                  </a:lnTo>
                  <a:lnTo>
                    <a:pt x="585470" y="2836291"/>
                  </a:lnTo>
                  <a:lnTo>
                    <a:pt x="585470" y="2836545"/>
                  </a:lnTo>
                  <a:cubicBezTo>
                    <a:pt x="532130" y="3422142"/>
                    <a:pt x="477012" y="4028440"/>
                    <a:pt x="307975" y="4593590"/>
                  </a:cubicBezTo>
                  <a:lnTo>
                    <a:pt x="307975" y="4593590"/>
                  </a:lnTo>
                  <a:cubicBezTo>
                    <a:pt x="14986" y="5573014"/>
                    <a:pt x="25908" y="6319012"/>
                    <a:pt x="338709" y="6875526"/>
                  </a:cubicBezTo>
                  <a:cubicBezTo>
                    <a:pt x="340741" y="6879208"/>
                    <a:pt x="339471" y="6883781"/>
                    <a:pt x="335788" y="6885940"/>
                  </a:cubicBezTo>
                  <a:cubicBezTo>
                    <a:pt x="332105" y="6888099"/>
                    <a:pt x="327533" y="6886702"/>
                    <a:pt x="325374" y="6883019"/>
                  </a:cubicBezTo>
                  <a:close/>
                </a:path>
              </a:pathLst>
            </a:custGeom>
            <a:solidFill>
              <a:srgbClr val="0074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3282864" y="3282864"/>
            <a:ext cx="4864272" cy="4864272"/>
          </a:xfrm>
          <a:custGeom>
            <a:avLst/>
            <a:gdLst/>
            <a:ahLst/>
            <a:cxnLst/>
            <a:rect l="l" t="t" r="r" b="b"/>
            <a:pathLst>
              <a:path w="4864272" h="4864272">
                <a:moveTo>
                  <a:pt x="0" y="0"/>
                </a:moveTo>
                <a:lnTo>
                  <a:pt x="4864272" y="0"/>
                </a:lnTo>
                <a:lnTo>
                  <a:pt x="4864272" y="4864272"/>
                </a:lnTo>
                <a:lnTo>
                  <a:pt x="0" y="4864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65879" y="8456699"/>
            <a:ext cx="5498243" cy="2508415"/>
          </a:xfrm>
          <a:custGeom>
            <a:avLst/>
            <a:gdLst/>
            <a:ahLst/>
            <a:cxnLst/>
            <a:rect l="l" t="t" r="r" b="b"/>
            <a:pathLst>
              <a:path w="5498243" h="2508415">
                <a:moveTo>
                  <a:pt x="0" y="0"/>
                </a:moveTo>
                <a:lnTo>
                  <a:pt x="5498242" y="0"/>
                </a:lnTo>
                <a:lnTo>
                  <a:pt x="5498242" y="2508414"/>
                </a:lnTo>
                <a:lnTo>
                  <a:pt x="0" y="2508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061013" y="4061013"/>
            <a:ext cx="3307974" cy="330797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chemeClr val="bg1"/>
            </a:solidFill>
          </a:ln>
        </p:spPr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ork Sans" pitchFamily="2" charset="77"/>
              </a:rPr>
              <a:t>Your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ork Sans" pitchFamily="2" charset="77"/>
              </a:rPr>
              <a:t>Photo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Work Sans" pitchFamily="2" charset="77"/>
              </a:rPr>
              <a:t>here</a:t>
            </a:r>
          </a:p>
        </p:txBody>
      </p:sp>
      <p:sp>
        <p:nvSpPr>
          <p:cNvPr id="11" name="Freeform 11"/>
          <p:cNvSpPr/>
          <p:nvPr/>
        </p:nvSpPr>
        <p:spPr>
          <a:xfrm>
            <a:off x="8417552" y="130008"/>
            <a:ext cx="2942958" cy="1232483"/>
          </a:xfrm>
          <a:custGeom>
            <a:avLst/>
            <a:gdLst/>
            <a:ahLst/>
            <a:cxnLst/>
            <a:rect l="l" t="t" r="r" b="b"/>
            <a:pathLst>
              <a:path w="2942958" h="1232483">
                <a:moveTo>
                  <a:pt x="0" y="0"/>
                </a:moveTo>
                <a:lnTo>
                  <a:pt x="2942958" y="0"/>
                </a:lnTo>
                <a:lnTo>
                  <a:pt x="2942958" y="1232483"/>
                </a:lnTo>
                <a:lnTo>
                  <a:pt x="0" y="1232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143000" y="1369055"/>
            <a:ext cx="9313345" cy="84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4883" b="1">
                <a:solidFill>
                  <a:srgbClr val="FFFFFF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Agentic AI and Agent Ops 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66278" y="2327559"/>
            <a:ext cx="6716493" cy="148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Best practices for creating value with AI Agents in Production</a:t>
            </a:r>
          </a:p>
          <a:p>
            <a:pPr algn="ctr">
              <a:lnSpc>
                <a:spcPts val="3920"/>
              </a:lnSpc>
            </a:pPr>
            <a:endParaRPr lang="en-US" sz="2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782514" y="9000976"/>
            <a:ext cx="5864971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appliedAI Ecosystem Meetup </a:t>
            </a: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 9th October 2025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House of Communication, Munich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82864" y="7682316"/>
            <a:ext cx="486427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b="1">
                <a:solidFill>
                  <a:srgbClr val="EDAB21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Speaker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Work Sans</vt:lpstr>
      <vt:lpstr>Calibri</vt:lpstr>
      <vt:lpstr>Work Sans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MU Speaker LinkedIn Download</dc:title>
  <cp:lastModifiedBy>Jacqueline La Corte</cp:lastModifiedBy>
  <cp:revision>5</cp:revision>
  <dcterms:created xsi:type="dcterms:W3CDTF">2006-08-16T00:00:00Z</dcterms:created>
  <dcterms:modified xsi:type="dcterms:W3CDTF">2025-09-25T06:13:13Z</dcterms:modified>
  <dc:identifier>DAGzT7s4PqU</dc:identifier>
</cp:coreProperties>
</file>